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0" r:id="rId4"/>
    <p:sldId id="261" r:id="rId5"/>
    <p:sldId id="264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1FF"/>
    <a:srgbClr val="17A4FF"/>
    <a:srgbClr val="0FA4E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3"/>
  </p:normalViewPr>
  <p:slideViewPr>
    <p:cSldViewPr snapToGrid="0" snapToObjects="1">
      <p:cViewPr varScale="1">
        <p:scale>
          <a:sx n="72" d="100"/>
          <a:sy n="72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-297182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3807178" y="-9036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102D5F-FC71-4FE0-91E3-D5E906CB82B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242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0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5649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2D5F-FC71-4FE0-91E3-D5E906CB82B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06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81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9447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77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772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071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40" y="1344168"/>
            <a:ext cx="3246120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7833050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3768436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618182" y="674255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618182" y="3272212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lIns="0" tIns="144000" rIns="0" bIns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7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ahe väl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829050" cy="4171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8862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3812382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3812382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00201"/>
            <a:ext cx="3886200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uslaid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937634" y="5982266"/>
            <a:ext cx="3571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smtClean="0">
                <a:latin typeface="Arial" charset="0"/>
              </a:rPr>
              <a:t> </a:t>
            </a:r>
            <a:endParaRPr lang="en-US" b="0" i="0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738110" y="5982266"/>
            <a:ext cx="77724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4BC2D4-4FB3-414B-A4D6-F1FC00603E59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77" r:id="rId3"/>
    <p:sldLayoutId id="2147483661" r:id="rId4"/>
    <p:sldLayoutId id="2147483678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80" r:id="rId11"/>
    <p:sldLayoutId id="2147483668" r:id="rId12"/>
    <p:sldLayoutId id="2147483669" r:id="rId13"/>
    <p:sldLayoutId id="2147483662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AA13-CFA6-4E6A-83B0-2A7F7CE290F7}" type="datetimeFigureOut">
              <a:rPr lang="et-EE" smtClean="0"/>
              <a:t>12.09.2017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379A-D0B9-418C-9AD3-8660AEEFE77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36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Informal Meeting of </a:t>
            </a:r>
            <a:r>
              <a:rPr lang="et-EE" sz="4800" dirty="0"/>
              <a:t/>
            </a:r>
            <a:br>
              <a:rPr lang="et-EE" sz="4800" dirty="0"/>
            </a:br>
            <a:r>
              <a:rPr lang="en-GB" sz="4800" dirty="0"/>
              <a:t>Rural Development Directors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/>
              <a:t>'E- </a:t>
            </a:r>
            <a:r>
              <a:rPr lang="en-US" sz="3600" dirty="0" smtClean="0"/>
              <a:t>Agriculture‘</a:t>
            </a:r>
            <a:endParaRPr lang="et-EE" sz="3600" dirty="0" smtClean="0"/>
          </a:p>
          <a:p>
            <a:pPr algn="ctr"/>
            <a:r>
              <a:rPr lang="en-US" sz="3600" dirty="0"/>
              <a:t>26 – 28 July 2017, Tartu, Estonia</a:t>
            </a:r>
          </a:p>
        </p:txBody>
      </p:sp>
    </p:spTree>
    <p:extLst>
      <p:ext uri="{BB962C8B-B14F-4D97-AF65-F5344CB8AC3E}">
        <p14:creationId xmlns:p14="http://schemas.microsoft.com/office/powerpoint/2010/main" val="1979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Workshop</a:t>
            </a:r>
            <a:r>
              <a:rPr lang="et-EE" dirty="0" smtClean="0"/>
              <a:t> </a:t>
            </a:r>
            <a:r>
              <a:rPr lang="et-EE" dirty="0"/>
              <a:t>3</a:t>
            </a:r>
            <a:r>
              <a:rPr lang="et-EE" dirty="0" smtClean="0"/>
              <a:t>- </a:t>
            </a:r>
            <a:r>
              <a:rPr lang="en-US" sz="2200" dirty="0"/>
              <a:t>E-marketing and short supply </a:t>
            </a:r>
            <a:r>
              <a:rPr lang="en-US" sz="2200" dirty="0" smtClean="0"/>
              <a:t>chain</a:t>
            </a:r>
            <a:r>
              <a:rPr lang="et-EE" sz="2200" dirty="0"/>
              <a:t> </a:t>
            </a:r>
            <a:r>
              <a:rPr lang="et-EE" dirty="0"/>
              <a:t>- </a:t>
            </a:r>
            <a:r>
              <a:rPr lang="et-EE" dirty="0" err="1"/>
              <a:t>Introductory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r>
              <a:rPr lang="et-E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Triinu</a:t>
            </a:r>
            <a:r>
              <a:rPr lang="en-US" b="1" dirty="0" smtClean="0"/>
              <a:t> Lepa</a:t>
            </a:r>
            <a:r>
              <a:rPr lang="en-US" dirty="0" smtClean="0"/>
              <a:t>, NGO (food directly from farmers to consumers, intermediary actor)</a:t>
            </a:r>
          </a:p>
          <a:p>
            <a:pPr marL="0" indent="0">
              <a:buNone/>
            </a:pPr>
            <a:r>
              <a:rPr lang="en-US" b="1" dirty="0" smtClean="0"/>
              <a:t>Four types of direct selling categories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1) Farmer himself directly to consumer</a:t>
            </a:r>
          </a:p>
          <a:p>
            <a:pPr lvl="1"/>
            <a:r>
              <a:rPr lang="en-US" dirty="0" smtClean="0"/>
              <a:t>E-solutions not very high</a:t>
            </a:r>
          </a:p>
          <a:p>
            <a:pPr marL="0" indent="0">
              <a:buNone/>
            </a:pPr>
            <a:r>
              <a:rPr lang="en-US" dirty="0" smtClean="0"/>
              <a:t>2) Directly from producer to consumer, meetings 1-2 twice a week</a:t>
            </a:r>
          </a:p>
          <a:p>
            <a:pPr lvl="1"/>
            <a:r>
              <a:rPr lang="en-US" dirty="0" smtClean="0"/>
              <a:t>E-solutions are very simple, lot of voluntary work, arising trend</a:t>
            </a:r>
          </a:p>
          <a:p>
            <a:pPr marL="0" indent="0">
              <a:buNone/>
            </a:pPr>
            <a:r>
              <a:rPr lang="en-US" dirty="0" smtClean="0"/>
              <a:t>3) Broader networks</a:t>
            </a:r>
          </a:p>
          <a:p>
            <a:pPr lvl="1"/>
            <a:r>
              <a:rPr lang="en-US" dirty="0" smtClean="0"/>
              <a:t>Pre-ordering, warehouse</a:t>
            </a:r>
          </a:p>
          <a:p>
            <a:pPr marL="0" indent="0">
              <a:buNone/>
            </a:pPr>
            <a:r>
              <a:rPr lang="en-US" dirty="0" smtClean="0"/>
              <a:t>4) Start-up´s</a:t>
            </a:r>
          </a:p>
          <a:p>
            <a:pPr lvl="1"/>
            <a:r>
              <a:rPr lang="en-US" dirty="0" smtClean="0"/>
              <a:t>Young people try to find e-solutions that everything can be </a:t>
            </a:r>
            <a:r>
              <a:rPr lang="en-US" dirty="0" smtClean="0"/>
              <a:t>organized </a:t>
            </a:r>
            <a:r>
              <a:rPr lang="en-US" dirty="0" smtClean="0"/>
              <a:t>through internet</a:t>
            </a:r>
          </a:p>
        </p:txBody>
      </p:sp>
    </p:spTree>
    <p:extLst>
      <p:ext uri="{BB962C8B-B14F-4D97-AF65-F5344CB8AC3E}">
        <p14:creationId xmlns:p14="http://schemas.microsoft.com/office/powerpoint/2010/main" val="21037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E-marketing </a:t>
            </a:r>
            <a:r>
              <a:rPr lang="en-US" dirty="0"/>
              <a:t>and short supply </a:t>
            </a:r>
            <a:r>
              <a:rPr lang="en-US" dirty="0" smtClean="0"/>
              <a:t>chain</a:t>
            </a:r>
            <a:r>
              <a:rPr lang="et-EE" dirty="0" smtClean="0"/>
              <a:t>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local product? What is short supply chain?</a:t>
            </a:r>
          </a:p>
          <a:p>
            <a:r>
              <a:rPr lang="en-US" dirty="0" smtClean="0"/>
              <a:t>Consumers habits (I do not know what I will eat in the evening – no long planning)</a:t>
            </a:r>
          </a:p>
          <a:p>
            <a:r>
              <a:rPr lang="en-US" dirty="0" smtClean="0"/>
              <a:t>Local food is seen like niche thing and it is uncomfortable to consume local food </a:t>
            </a:r>
          </a:p>
          <a:p>
            <a:r>
              <a:rPr lang="en-US" dirty="0" smtClean="0"/>
              <a:t>The final product of the organic farming is not always organic </a:t>
            </a:r>
          </a:p>
          <a:p>
            <a:r>
              <a:rPr lang="en-US" dirty="0" smtClean="0"/>
              <a:t>How to market local and organic food?</a:t>
            </a:r>
          </a:p>
          <a:p>
            <a:r>
              <a:rPr lang="en-US" dirty="0" smtClean="0"/>
              <a:t>Supporting participation in fairs </a:t>
            </a:r>
            <a:r>
              <a:rPr lang="en-US" dirty="0" err="1" smtClean="0"/>
              <a:t>etc</a:t>
            </a:r>
            <a:r>
              <a:rPr lang="en-US" dirty="0" smtClean="0"/>
              <a:t> is not sustainable for local producers</a:t>
            </a:r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1395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E-marketing and short supply </a:t>
            </a:r>
            <a:r>
              <a:rPr lang="en-US" dirty="0" smtClean="0"/>
              <a:t>chain</a:t>
            </a:r>
            <a:br>
              <a:rPr lang="en-US" dirty="0" smtClean="0"/>
            </a:br>
            <a:r>
              <a:rPr lang="et-EE" dirty="0" smtClean="0"/>
              <a:t>INSTRUMENTS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raise consumers awareness</a:t>
            </a:r>
          </a:p>
          <a:p>
            <a:r>
              <a:rPr lang="en-US" dirty="0" smtClean="0"/>
              <a:t>To support also intermediaries – farmers always do not have to be good marketers</a:t>
            </a:r>
          </a:p>
          <a:p>
            <a:r>
              <a:rPr lang="en-US" dirty="0" smtClean="0"/>
              <a:t>Local food should be in supermarkets (example: local food corners)</a:t>
            </a:r>
          </a:p>
          <a:p>
            <a:r>
              <a:rPr lang="en-US" dirty="0" smtClean="0"/>
              <a:t>Public procurements/green procurements</a:t>
            </a:r>
          </a:p>
          <a:p>
            <a:r>
              <a:rPr lang="en-US" dirty="0" smtClean="0"/>
              <a:t>Younger generation is used to buy through internet – possibilities for rural areas</a:t>
            </a:r>
          </a:p>
          <a:p>
            <a:r>
              <a:rPr lang="en-US" dirty="0" smtClean="0"/>
              <a:t>More attention to labeling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01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E-marketing and short supply </a:t>
            </a:r>
            <a:r>
              <a:rPr lang="en-US" dirty="0" smtClean="0"/>
              <a:t>chain</a:t>
            </a: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>FUTURE OF THE CAP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1"/>
            <a:ext cx="7829550" cy="41719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continue with current measures</a:t>
            </a:r>
          </a:p>
          <a:p>
            <a:pPr lvl="1"/>
            <a:r>
              <a:rPr lang="en-US" dirty="0" smtClean="0"/>
              <a:t>Cooperation measure</a:t>
            </a:r>
          </a:p>
          <a:p>
            <a:pPr lvl="1"/>
            <a:r>
              <a:rPr lang="en-US" dirty="0" smtClean="0"/>
              <a:t>Thematic networks</a:t>
            </a:r>
          </a:p>
          <a:p>
            <a:pPr lvl="1"/>
            <a:r>
              <a:rPr lang="en-US" dirty="0" smtClean="0"/>
              <a:t>Promotion of quality schemes etc.</a:t>
            </a:r>
          </a:p>
          <a:p>
            <a:r>
              <a:rPr lang="en-US" dirty="0" smtClean="0"/>
              <a:t>To raise people awareness about organic farming</a:t>
            </a:r>
          </a:p>
          <a:p>
            <a:r>
              <a:rPr lang="en-US" dirty="0" smtClean="0"/>
              <a:t>More promote and exchange of result of researches</a:t>
            </a:r>
          </a:p>
          <a:p>
            <a:r>
              <a:rPr lang="en-US" dirty="0" smtClean="0"/>
              <a:t>To use more also other possibilities:</a:t>
            </a:r>
          </a:p>
          <a:p>
            <a:pPr lvl="1"/>
            <a:r>
              <a:rPr lang="en-US" dirty="0" smtClean="0"/>
              <a:t>Horizon 2020</a:t>
            </a:r>
          </a:p>
          <a:p>
            <a:pPr lvl="1"/>
            <a:r>
              <a:rPr lang="en-US" dirty="0" smtClean="0"/>
              <a:t>Support logistics systems, IT systems etc.</a:t>
            </a:r>
          </a:p>
          <a:p>
            <a:r>
              <a:rPr lang="en-US" dirty="0" smtClean="0"/>
              <a:t>Do not stop facilitation of developing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2017 tavaekraanile slaidid">
  <a:themeElements>
    <a:clrScheme name="EU sinin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1791FF"/>
      </a:hlink>
      <a:folHlink>
        <a:srgbClr val="1791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2017+VA_PPT.potx" id="{55F7A703-0289-4869-9EC2-B5D69CDC8FB4}" vid="{BF2CB0D9-FBD7-4D9B-96FC-0B910F74CB8F}"/>
    </a:ext>
  </a:extLst>
</a:theme>
</file>

<file path=ppt/theme/theme2.xml><?xml version="1.0" encoding="utf-8"?>
<a:theme xmlns:a="http://schemas.openxmlformats.org/drawingml/2006/main" name="Custom Design">
  <a:themeElements>
    <a:clrScheme name="EU valg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2017+VA_PPT.potx" id="{55F7A703-0289-4869-9EC2-B5D69CDC8FB4}" vid="{7C8CA5D4-731A-491E-A6D0-F035C11884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EU2017 tavaekraanile slaidid</Template>
  <TotalTime>278</TotalTime>
  <Words>307</Words>
  <Application>Microsoft Office PowerPoint</Application>
  <PresentationFormat>On-screen Show (4:3)</PresentationFormat>
  <Paragraphs>44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EU2017 tavaekraanile slaidid</vt:lpstr>
      <vt:lpstr>Custom Design</vt:lpstr>
      <vt:lpstr>PowerPoint Presentation</vt:lpstr>
      <vt:lpstr>Informal Meeting of  Rural Development Directors </vt:lpstr>
      <vt:lpstr>Workshop 3- E-marketing and short supply chain - Introductory presentation </vt:lpstr>
      <vt:lpstr>E-marketing and short supply chain CHALLENGES</vt:lpstr>
      <vt:lpstr>E-marketing and short supply chain INSTRUMENTS</vt:lpstr>
      <vt:lpstr>E-marketing and short supply chain FUTURE OF THE CAP</vt:lpstr>
      <vt:lpstr>PowerPoint Presentation</vt:lpstr>
    </vt:vector>
  </TitlesOfParts>
  <Company>Põllumajandusministeerium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Anne-Liisi Mändmets</dc:creator>
  <cp:lastModifiedBy>Anne-Liisi Mändmets</cp:lastModifiedBy>
  <cp:revision>14</cp:revision>
  <dcterms:created xsi:type="dcterms:W3CDTF">2017-06-28T12:42:44Z</dcterms:created>
  <dcterms:modified xsi:type="dcterms:W3CDTF">2017-09-12T11:54:33Z</dcterms:modified>
</cp:coreProperties>
</file>